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1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2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72F-B442-49A2-AB9A-8DC1429789C8}" type="datetimeFigureOut">
              <a:rPr lang="en-GB" smtClean="0"/>
              <a:t>06/05/2012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9357-48E3-4910-8940-3D66BE0158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017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72F-B442-49A2-AB9A-8DC1429789C8}" type="datetimeFigureOut">
              <a:rPr lang="en-GB" smtClean="0"/>
              <a:t>06/05/2012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9357-48E3-4910-8940-3D66BE0158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481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72F-B442-49A2-AB9A-8DC1429789C8}" type="datetimeFigureOut">
              <a:rPr lang="en-GB" smtClean="0"/>
              <a:t>06/05/2012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9357-48E3-4910-8940-3D66BE0158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957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72F-B442-49A2-AB9A-8DC1429789C8}" type="datetimeFigureOut">
              <a:rPr lang="en-GB" smtClean="0"/>
              <a:t>06/05/2012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9357-48E3-4910-8940-3D66BE0158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651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72F-B442-49A2-AB9A-8DC1429789C8}" type="datetimeFigureOut">
              <a:rPr lang="en-GB" smtClean="0"/>
              <a:t>06/05/2012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9357-48E3-4910-8940-3D66BE0158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118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72F-B442-49A2-AB9A-8DC1429789C8}" type="datetimeFigureOut">
              <a:rPr lang="en-GB" smtClean="0"/>
              <a:t>06/05/2012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9357-48E3-4910-8940-3D66BE0158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326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72F-B442-49A2-AB9A-8DC1429789C8}" type="datetimeFigureOut">
              <a:rPr lang="en-GB" smtClean="0"/>
              <a:t>06/05/2012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9357-48E3-4910-8940-3D66BE0158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30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72F-B442-49A2-AB9A-8DC1429789C8}" type="datetimeFigureOut">
              <a:rPr lang="en-GB" smtClean="0"/>
              <a:t>06/05/2012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9357-48E3-4910-8940-3D66BE0158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56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72F-B442-49A2-AB9A-8DC1429789C8}" type="datetimeFigureOut">
              <a:rPr lang="en-GB" smtClean="0"/>
              <a:t>06/05/2012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9357-48E3-4910-8940-3D66BE0158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192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72F-B442-49A2-AB9A-8DC1429789C8}" type="datetimeFigureOut">
              <a:rPr lang="en-GB" smtClean="0"/>
              <a:t>06/05/2012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9357-48E3-4910-8940-3D66BE0158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2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72F-B442-49A2-AB9A-8DC1429789C8}" type="datetimeFigureOut">
              <a:rPr lang="en-GB" smtClean="0"/>
              <a:t>06/05/2012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9357-48E3-4910-8940-3D66BE0158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327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F772F-B442-49A2-AB9A-8DC1429789C8}" type="datetimeFigureOut">
              <a:rPr lang="en-GB" smtClean="0"/>
              <a:t>06/05/2012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59357-48E3-4910-8940-3D66BE0158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66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36096" y="1268760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Segoe Print" pitchFamily="2" charset="0"/>
              </a:rPr>
              <a:t>Pigs</a:t>
            </a:r>
            <a:endParaRPr lang="en-GB" sz="12000" b="1" dirty="0">
              <a:solidFill>
                <a:schemeClr val="accent6">
                  <a:lumMod val="40000"/>
                  <a:lumOff val="60000"/>
                </a:schemeClr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37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1427758"/>
          </a:xfrm>
        </p:spPr>
        <p:txBody>
          <a:bodyPr anchor="ctr">
            <a:noAutofit/>
          </a:bodyPr>
          <a:lstStyle/>
          <a:p>
            <a:pPr algn="ctr"/>
            <a:r>
              <a:rPr lang="en-GB" sz="4400" b="0" dirty="0" smtClean="0">
                <a:latin typeface="Comic Sans MS" pitchFamily="66" charset="0"/>
              </a:rPr>
              <a:t>Who is the runt of the litter?</a:t>
            </a:r>
            <a:endParaRPr lang="en-GB" sz="44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72816"/>
            <a:ext cx="5111750" cy="43533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A runt is the smallest and weakest pig of </a:t>
            </a:r>
            <a:r>
              <a:rPr lang="en-GB" dirty="0" smtClean="0">
                <a:latin typeface="Comic Sans MS" pitchFamily="66" charset="0"/>
              </a:rPr>
              <a:t>the </a:t>
            </a:r>
            <a:r>
              <a:rPr lang="en-GB" dirty="0">
                <a:latin typeface="Comic Sans MS" pitchFamily="66" charset="0"/>
              </a:rPr>
              <a:t>litter. It usually gets pushed from </a:t>
            </a:r>
            <a:r>
              <a:rPr lang="en-GB" dirty="0" smtClean="0">
                <a:latin typeface="Comic Sans MS" pitchFamily="66" charset="0"/>
              </a:rPr>
              <a:t>its </a:t>
            </a:r>
            <a:r>
              <a:rPr lang="en-GB" dirty="0">
                <a:latin typeface="Comic Sans MS" pitchFamily="66" charset="0"/>
              </a:rPr>
              <a:t>mother by its brother and sister. </a:t>
            </a:r>
            <a:endParaRPr lang="en-GB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1600" dirty="0" smtClean="0">
                <a:latin typeface="Comic Sans MS" pitchFamily="66" charset="0"/>
              </a:rPr>
              <a:t>  </a:t>
            </a:r>
          </a:p>
          <a:p>
            <a:pPr marL="0" indent="0">
              <a:buNone/>
            </a:pPr>
            <a:r>
              <a:rPr lang="en-GB" dirty="0" smtClean="0">
                <a:latin typeface="Comic Sans MS" pitchFamily="66" charset="0"/>
              </a:rPr>
              <a:t>As the runt is smaller, it will need extra food to help it grow.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3292660" cy="24686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4581128"/>
            <a:ext cx="3292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The runt is about half the size of its brothers or sisters.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946913" y="3933056"/>
            <a:ext cx="216024" cy="64807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85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Communication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Pigs make grunting sounds to show that they are happy      or to give a warning.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Sometimes they squeal when they are sad. 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3794470" y="2224086"/>
            <a:ext cx="489497" cy="41282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Isosceles Triangle 4"/>
          <p:cNvSpPr/>
          <p:nvPr/>
        </p:nvSpPr>
        <p:spPr>
          <a:xfrm>
            <a:off x="8244408" y="2132856"/>
            <a:ext cx="648072" cy="504056"/>
          </a:xfrm>
          <a:prstGeom prst="triangl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436" y="3789040"/>
            <a:ext cx="605433" cy="595548"/>
          </a:xfrm>
          <a:prstGeom prst="rect">
            <a:avLst/>
          </a:prstGeom>
        </p:spPr>
      </p:pic>
      <p:pic>
        <p:nvPicPr>
          <p:cNvPr id="7" name="Picture 6" descr="http://www.veganpeace.com/animal_facts/Pictures/Pig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86814"/>
            <a:ext cx="3476625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18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Do pigs make friends?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 algn="ctr">
              <a:spcAft>
                <a:spcPts val="600"/>
              </a:spcAft>
              <a:buNone/>
            </a:pPr>
            <a:endParaRPr lang="en-GB" sz="1900" dirty="0" smtClean="0">
              <a:latin typeface="Comic Sans MS" pitchFamily="66" charset="0"/>
            </a:endParaRPr>
          </a:p>
          <a:p>
            <a:pPr marL="0" indent="0" algn="ctr">
              <a:spcAft>
                <a:spcPts val="600"/>
              </a:spcAft>
              <a:buNone/>
            </a:pPr>
            <a:endParaRPr lang="en-GB" sz="1900" dirty="0" smtClean="0">
              <a:latin typeface="Comic Sans MS" pitchFamily="66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GB" sz="3800" dirty="0" smtClean="0">
                <a:latin typeface="Comic Sans MS" pitchFamily="66" charset="0"/>
              </a:rPr>
              <a:t>Pigs are very social animals.  They form close bonds with each other and other species.  Pigs enjoy close contact and will lie close together when resting.</a:t>
            </a:r>
            <a:endParaRPr lang="en-GB" sz="3800" dirty="0">
              <a:latin typeface="Comic Sans MS" pitchFamily="66" charset="0"/>
            </a:endParaRPr>
          </a:p>
        </p:txBody>
      </p:sp>
      <p:pic>
        <p:nvPicPr>
          <p:cNvPr id="6" name="Picture 5" descr="http://www.veganpeace.com/animal_facts/Pictures/Pig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4320480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471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GB" sz="4400" b="0" dirty="0" smtClean="0">
                <a:latin typeface="Comic Sans MS" pitchFamily="66" charset="0"/>
              </a:rPr>
              <a:t>Do pigs sleep?</a:t>
            </a:r>
            <a:endParaRPr lang="en-GB" sz="4400" b="0" dirty="0">
              <a:latin typeface="Comic Sans MS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76672"/>
            <a:ext cx="4666039" cy="31016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425355"/>
          </a:xfrm>
        </p:spPr>
        <p:txBody>
          <a:bodyPr>
            <a:normAutofit/>
          </a:bodyPr>
          <a:lstStyle/>
          <a:p>
            <a:endParaRPr lang="en-GB" sz="3200" dirty="0" smtClean="0">
              <a:latin typeface="Comic Sans MS" pitchFamily="66" charset="0"/>
            </a:endParaRPr>
          </a:p>
          <a:p>
            <a:r>
              <a:rPr lang="en-GB" sz="3200" dirty="0" smtClean="0">
                <a:latin typeface="Comic Sans MS" pitchFamily="66" charset="0"/>
              </a:rPr>
              <a:t>Yes, they snooze after play.  Pigs sleep at night for long periods of time.</a:t>
            </a:r>
            <a:endParaRPr lang="en-GB" sz="3200" dirty="0"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89040"/>
            <a:ext cx="3777626" cy="283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Do pigs have toes?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096" y="1600200"/>
            <a:ext cx="325070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latin typeface="Comic Sans MS" pitchFamily="66" charset="0"/>
              </a:rPr>
              <a:t>Yes, pigs have four toes on each foot, but they only walk on the middle two.</a:t>
            </a:r>
          </a:p>
          <a:p>
            <a:pPr marL="0" indent="0" algn="ctr">
              <a:buNone/>
            </a:pPr>
            <a:endParaRPr lang="en-GB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4445000" cy="42164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355976" y="4437112"/>
            <a:ext cx="2232248" cy="1296144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35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What do pig’s tails look like?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56792"/>
            <a:ext cx="4985579" cy="3317676"/>
          </a:xfrm>
        </p:spPr>
      </p:pic>
      <p:sp>
        <p:nvSpPr>
          <p:cNvPr id="5" name="TextBox 4"/>
          <p:cNvSpPr txBox="1"/>
          <p:nvPr/>
        </p:nvSpPr>
        <p:spPr>
          <a:xfrm>
            <a:off x="899592" y="508518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itchFamily="66" charset="0"/>
              </a:rPr>
              <a:t>Many pigs have wiggly, curly tails.</a:t>
            </a:r>
            <a:endParaRPr lang="en-GB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59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GB" sz="4400" b="0" dirty="0" smtClean="0">
                <a:latin typeface="Comic Sans MS" pitchFamily="66" charset="0"/>
              </a:rPr>
              <a:t>Pig’s senses</a:t>
            </a:r>
            <a:endParaRPr lang="en-GB" sz="4400" b="0" dirty="0">
              <a:latin typeface="Comic Sans MS" pitchFamily="66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692696"/>
            <a:ext cx="4535859" cy="3018408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95536" y="1700808"/>
            <a:ext cx="3008313" cy="4425355"/>
          </a:xfrm>
        </p:spPr>
        <p:txBody>
          <a:bodyPr>
            <a:normAutofit lnSpcReduction="10000"/>
          </a:bodyPr>
          <a:lstStyle/>
          <a:p>
            <a:endParaRPr lang="en-GB" sz="900" dirty="0" smtClean="0">
              <a:latin typeface="Comic Sans MS" pitchFamily="66" charset="0"/>
            </a:endParaRPr>
          </a:p>
          <a:p>
            <a:r>
              <a:rPr lang="en-GB" sz="3200" dirty="0" smtClean="0">
                <a:latin typeface="Comic Sans MS" pitchFamily="66" charset="0"/>
              </a:rPr>
              <a:t>Pigs are good at hearing and smelling.  They put everything in their mouths and use their sense of taste too.</a:t>
            </a:r>
            <a:endParaRPr lang="en-GB" sz="3200" dirty="0">
              <a:latin typeface="Comic Sans MS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61048"/>
            <a:ext cx="3456384" cy="276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7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How does a pig use its snout?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itchFamily="66" charset="0"/>
              </a:rPr>
              <a:t>A pig uses its snout to root for food and to dig.  Pigs in France use their snouts to look for very expensive mushrooms called truffles.</a:t>
            </a: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89040"/>
            <a:ext cx="3895080" cy="2594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89038"/>
            <a:ext cx="3887067" cy="259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6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2288" y="5013176"/>
            <a:ext cx="5486400" cy="1368152"/>
          </a:xfrm>
        </p:spPr>
        <p:txBody>
          <a:bodyPr anchor="t">
            <a:normAutofit/>
          </a:bodyPr>
          <a:lstStyle/>
          <a:p>
            <a:pPr algn="ctr"/>
            <a:r>
              <a:rPr lang="en-GB" sz="3200" b="0" dirty="0" smtClean="0">
                <a:latin typeface="Comic Sans MS" pitchFamily="66" charset="0"/>
              </a:rPr>
              <a:t>Pigs have poor eyesight and small eyes.</a:t>
            </a:r>
            <a:endParaRPr lang="en-GB" sz="3200" b="0" dirty="0">
              <a:latin typeface="Comic Sans MS" pitchFamily="66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525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Do pigs sweat?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3968" y="1556792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dirty="0">
                <a:latin typeface="Comic Sans MS" pitchFamily="66" charset="0"/>
              </a:rPr>
              <a:t>No, they </a:t>
            </a:r>
            <a:r>
              <a:rPr lang="en-GB" sz="3200" dirty="0" smtClean="0">
                <a:latin typeface="Comic Sans MS" pitchFamily="66" charset="0"/>
              </a:rPr>
              <a:t>cannot </a:t>
            </a:r>
            <a:r>
              <a:rPr lang="en-GB" sz="3200" dirty="0">
                <a:latin typeface="Comic Sans MS" pitchFamily="66" charset="0"/>
              </a:rPr>
              <a:t>sweat because they do not </a:t>
            </a:r>
            <a:r>
              <a:rPr lang="en-GB" sz="3200" dirty="0" smtClean="0">
                <a:latin typeface="Comic Sans MS" pitchFamily="66" charset="0"/>
              </a:rPr>
              <a:t>have sweat </a:t>
            </a:r>
            <a:r>
              <a:rPr lang="en-GB" sz="3200" dirty="0">
                <a:latin typeface="Comic Sans MS" pitchFamily="66" charset="0"/>
              </a:rPr>
              <a:t>glands. </a:t>
            </a:r>
            <a:endParaRPr lang="en-GB" sz="3200" dirty="0" smtClean="0">
              <a:latin typeface="Comic Sans MS" pitchFamily="66" charset="0"/>
            </a:endParaRPr>
          </a:p>
          <a:p>
            <a:endParaRPr lang="en-GB" sz="3200" dirty="0" smtClean="0">
              <a:latin typeface="Comic Sans MS" pitchFamily="66" charset="0"/>
            </a:endParaRPr>
          </a:p>
          <a:p>
            <a:r>
              <a:rPr lang="en-GB" sz="3200" dirty="0" smtClean="0">
                <a:latin typeface="Comic Sans MS" pitchFamily="66" charset="0"/>
              </a:rPr>
              <a:t>They </a:t>
            </a:r>
            <a:r>
              <a:rPr lang="en-GB" sz="3200" dirty="0">
                <a:latin typeface="Comic Sans MS" pitchFamily="66" charset="0"/>
              </a:rPr>
              <a:t>roll around in the mud to keep</a:t>
            </a:r>
            <a:br>
              <a:rPr lang="en-GB" sz="3200" dirty="0">
                <a:latin typeface="Comic Sans MS" pitchFamily="66" charset="0"/>
              </a:rPr>
            </a:br>
            <a:r>
              <a:rPr lang="en-GB" sz="3200" dirty="0">
                <a:latin typeface="Comic Sans MS" pitchFamily="66" charset="0"/>
              </a:rPr>
              <a:t>cool. This is called wallowing in the mud.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71" y="1196752"/>
            <a:ext cx="3712687" cy="522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itchFamily="66" charset="0"/>
              </a:rPr>
              <a:t>Pigs are animals that live on farms.  They originated from Eurasian Wild Boars.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76872"/>
            <a:ext cx="4320480" cy="4011874"/>
          </a:xfrm>
        </p:spPr>
      </p:pic>
    </p:spTree>
    <p:extLst>
      <p:ext uri="{BB962C8B-B14F-4D97-AF65-F5344CB8AC3E}">
        <p14:creationId xmlns:p14="http://schemas.microsoft.com/office/powerpoint/2010/main" val="7249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Different breeds of pig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anchor="t">
            <a:norm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Gloucester Old Spot</a:t>
            </a:r>
            <a:endParaRPr lang="en-GB" sz="2800" dirty="0">
              <a:latin typeface="Comic Sans MS" pitchFamily="66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08920"/>
            <a:ext cx="3175000" cy="23876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GB" sz="2800" dirty="0" smtClean="0">
                <a:latin typeface="Comic Sans MS" pitchFamily="66" charset="0"/>
              </a:rPr>
              <a:t>Hampshire</a:t>
            </a:r>
            <a:endParaRPr lang="en-GB" sz="2800" dirty="0">
              <a:latin typeface="Comic Sans MS" pitchFamily="66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08920"/>
            <a:ext cx="3840427" cy="2304256"/>
          </a:xfrm>
        </p:spPr>
      </p:pic>
    </p:spTree>
    <p:extLst>
      <p:ext uri="{BB962C8B-B14F-4D97-AF65-F5344CB8AC3E}">
        <p14:creationId xmlns:p14="http://schemas.microsoft.com/office/powerpoint/2010/main" val="24417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Interesting facts…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dirty="0" smtClean="0">
                <a:latin typeface="Comic Sans MS" pitchFamily="66" charset="0"/>
              </a:rPr>
              <a:t>Pigs are good swimmers.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latin typeface="Comic Sans MS" pitchFamily="66" charset="0"/>
              </a:rPr>
              <a:t>A pig can run as fast as thirty miles and hour.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latin typeface="Comic Sans MS" pitchFamily="66" charset="0"/>
              </a:rPr>
              <a:t>Pigs have very good memories and are really clever.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latin typeface="Comic Sans MS" pitchFamily="66" charset="0"/>
              </a:rPr>
              <a:t>Nearly 335 million pigs live in China.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67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92696"/>
            <a:ext cx="8291264" cy="5433467"/>
          </a:xfrm>
        </p:spPr>
        <p:txBody>
          <a:bodyPr>
            <a:normAutofit/>
          </a:bodyPr>
          <a:lstStyle/>
          <a:p>
            <a:pPr marL="571500" indent="-5715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3600" dirty="0" smtClean="0">
                <a:latin typeface="Comic Sans MS" pitchFamily="66" charset="0"/>
              </a:rPr>
              <a:t>A young pig is called a </a:t>
            </a:r>
            <a:r>
              <a:rPr lang="en-GB" sz="3600" dirty="0" smtClean="0">
                <a:solidFill>
                  <a:srgbClr val="FF66CC"/>
                </a:solidFill>
                <a:latin typeface="Comic Sans MS" pitchFamily="66" charset="0"/>
              </a:rPr>
              <a:t>piglet</a:t>
            </a:r>
            <a:r>
              <a:rPr lang="en-GB" sz="3600" dirty="0" smtClean="0">
                <a:latin typeface="Comic Sans MS" pitchFamily="66" charset="0"/>
              </a:rPr>
              <a:t>.</a:t>
            </a:r>
          </a:p>
          <a:p>
            <a:pPr marL="571500" indent="-5715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3600" dirty="0" smtClean="0">
                <a:latin typeface="Comic Sans MS" pitchFamily="66" charset="0"/>
              </a:rPr>
              <a:t>A male pig is called a </a:t>
            </a:r>
            <a:r>
              <a:rPr lang="en-GB" sz="3600" dirty="0" smtClean="0">
                <a:solidFill>
                  <a:srgbClr val="00B0F0"/>
                </a:solidFill>
                <a:latin typeface="Comic Sans MS" pitchFamily="66" charset="0"/>
              </a:rPr>
              <a:t>boar</a:t>
            </a:r>
            <a:r>
              <a:rPr lang="en-GB" sz="3600" dirty="0" smtClean="0">
                <a:latin typeface="Comic Sans MS" pitchFamily="66" charset="0"/>
              </a:rPr>
              <a:t>.  </a:t>
            </a:r>
          </a:p>
          <a:p>
            <a:pPr marL="571500" indent="-5715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3600" dirty="0" smtClean="0">
                <a:latin typeface="Comic Sans MS" pitchFamily="66" charset="0"/>
              </a:rPr>
              <a:t>A female pig is called a </a:t>
            </a:r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sow</a:t>
            </a:r>
            <a:r>
              <a:rPr lang="en-GB" sz="3600" dirty="0" smtClean="0">
                <a:latin typeface="Comic Sans MS" pitchFamily="66" charset="0"/>
              </a:rPr>
              <a:t>.  </a:t>
            </a:r>
          </a:p>
          <a:p>
            <a:pPr marL="571500" indent="-5715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3600" dirty="0" smtClean="0">
                <a:latin typeface="Comic Sans MS" pitchFamily="66" charset="0"/>
              </a:rPr>
              <a:t>A female pig is called a </a:t>
            </a:r>
            <a:r>
              <a:rPr lang="en-GB" sz="3600" dirty="0" smtClean="0">
                <a:solidFill>
                  <a:srgbClr val="FF5050"/>
                </a:solidFill>
                <a:latin typeface="Comic Sans MS" pitchFamily="66" charset="0"/>
              </a:rPr>
              <a:t>gilt</a:t>
            </a:r>
            <a:r>
              <a:rPr lang="en-GB" sz="3600" dirty="0" smtClean="0">
                <a:latin typeface="Comic Sans MS" pitchFamily="66" charset="0"/>
              </a:rPr>
              <a:t> if she has not had any piglets yet.</a:t>
            </a:r>
          </a:p>
          <a:p>
            <a:pPr marL="571500" indent="-5715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3600" dirty="0" smtClean="0">
                <a:latin typeface="Comic Sans MS" pitchFamily="66" charset="0"/>
              </a:rPr>
              <a:t>Pigs are also known as hogs or swine.</a:t>
            </a:r>
            <a:endParaRPr lang="en-GB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64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Where do pigs live?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pPr marL="0" indent="0" algn="ctr">
              <a:buNone/>
            </a:pPr>
            <a:endParaRPr lang="en-GB" sz="22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Comic Sans MS" pitchFamily="66" charset="0"/>
              </a:rPr>
              <a:t>Pigs live in sties also called pig pens. Sometimes pigs are kept in little huts called arks when they live outside on a farm.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39990"/>
            <a:ext cx="3150350" cy="2520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55034"/>
            <a:ext cx="341732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0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52000"/>
          </a:xfrm>
        </p:spPr>
        <p:txBody>
          <a:bodyPr anchor="t">
            <a:normAutofit/>
          </a:bodyPr>
          <a:lstStyle/>
          <a:p>
            <a:pPr algn="ctr"/>
            <a:r>
              <a:rPr lang="en-GB" sz="4000" b="0" dirty="0" smtClean="0">
                <a:latin typeface="Comic Sans MS" pitchFamily="66" charset="0"/>
              </a:rPr>
              <a:t>Do people keep pigs as pets?</a:t>
            </a:r>
            <a:endParaRPr lang="en-GB" sz="4000" b="0" dirty="0">
              <a:latin typeface="Comic Sans MS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556792"/>
            <a:ext cx="5376597" cy="403244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Yes, the most common breed to keep as pets is the Pot Bellied Pig.  They are about the size of a medium to large dog.</a:t>
            </a:r>
            <a:endParaRPr lang="en-GB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11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itchFamily="66" charset="0"/>
              </a:rPr>
              <a:t>What is the gestational period for a pig?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A sow can give birth to a litter  containing 7 to 12 piglets, about twice a year.</a:t>
            </a:r>
          </a:p>
          <a:p>
            <a:r>
              <a:rPr lang="en-GB" dirty="0" smtClean="0">
                <a:latin typeface="Comic Sans MS" pitchFamily="66" charset="0"/>
              </a:rPr>
              <a:t>A sow’s pregnancy last for 114 days, which is 3 months, 3 weeks and 3 days.</a:t>
            </a: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921" y="4221088"/>
            <a:ext cx="3724998" cy="248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0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Comic Sans MS" pitchFamily="66" charset="0"/>
              </a:rPr>
              <a:t>Piglets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272"/>
            <a:ext cx="8229600" cy="4598891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A baby pig or piglet                       weighs about 1.5                              kilograms (a bag and                              a half of sugar) at                          birth, and will double in weight in just 7 days.</a:t>
            </a:r>
          </a:p>
          <a:p>
            <a:r>
              <a:rPr lang="en-GB" dirty="0" smtClean="0">
                <a:latin typeface="Comic Sans MS" pitchFamily="66" charset="0"/>
              </a:rPr>
              <a:t>Piglets drink milk from their mothers.  They begin to eat solid food at 3 months old, just like human babies.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2656"/>
            <a:ext cx="3676258" cy="275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What do pigs eat?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Pigs are omnivores, so they eat meat and plants.  They like to eat worms, snakes, pig pellets, corn, cereal and table scraps.  </a:t>
            </a:r>
          </a:p>
          <a:p>
            <a:r>
              <a:rPr lang="en-GB" dirty="0" smtClean="0">
                <a:latin typeface="Comic Sans MS" pitchFamily="66" charset="0"/>
              </a:rPr>
              <a:t>Even though pigs have their feed and table scraps, they never eat too much.  They only eat what they need.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203504"/>
            <a:ext cx="2559943" cy="143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2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1162050"/>
          </a:xfrm>
        </p:spPr>
        <p:txBody>
          <a:bodyPr anchor="t">
            <a:noAutofit/>
          </a:bodyPr>
          <a:lstStyle/>
          <a:p>
            <a:pPr algn="ctr"/>
            <a:r>
              <a:rPr lang="en-GB" sz="4400" b="0" dirty="0" smtClean="0">
                <a:latin typeface="Comic Sans MS" pitchFamily="66" charset="0"/>
              </a:rPr>
              <a:t>Do pigs have teeth?</a:t>
            </a:r>
            <a:endParaRPr lang="en-GB" sz="44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Pigs can have 34 or 44 teeth.  Some wild pigs have tusks for digging and fighting.</a:t>
            </a:r>
          </a:p>
          <a:p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58596"/>
            <a:ext cx="480475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634</Words>
  <Application>Microsoft Office PowerPoint</Application>
  <PresentationFormat>On-screen Show (4:3)</PresentationFormat>
  <Paragraphs>74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Pigs are animals that live on farms.  They originated from Eurasian Wild Boars.</vt:lpstr>
      <vt:lpstr>PowerPoint Presentation</vt:lpstr>
      <vt:lpstr>Where do pigs live?</vt:lpstr>
      <vt:lpstr>Do people keep pigs as pets?</vt:lpstr>
      <vt:lpstr>What is the gestational period for a pig?</vt:lpstr>
      <vt:lpstr>Piglets</vt:lpstr>
      <vt:lpstr>What do pigs eat?</vt:lpstr>
      <vt:lpstr>Do pigs have teeth?</vt:lpstr>
      <vt:lpstr>Who is the runt of the litter?</vt:lpstr>
      <vt:lpstr>Communication</vt:lpstr>
      <vt:lpstr>Do pigs make friends?</vt:lpstr>
      <vt:lpstr>Do pigs sleep?</vt:lpstr>
      <vt:lpstr>Do pigs have toes?</vt:lpstr>
      <vt:lpstr>What do pig’s tails look like?</vt:lpstr>
      <vt:lpstr>Pig’s senses</vt:lpstr>
      <vt:lpstr>How does a pig use its snout?</vt:lpstr>
      <vt:lpstr>Pigs have poor eyesight and small eyes.</vt:lpstr>
      <vt:lpstr>Do pigs sweat?</vt:lpstr>
      <vt:lpstr>Different breeds of pig</vt:lpstr>
      <vt:lpstr>Interesting facts…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</dc:creator>
  <cp:lastModifiedBy>Katherine</cp:lastModifiedBy>
  <cp:revision>18</cp:revision>
  <dcterms:created xsi:type="dcterms:W3CDTF">2012-05-06T07:29:43Z</dcterms:created>
  <dcterms:modified xsi:type="dcterms:W3CDTF">2012-05-06T14:11:27Z</dcterms:modified>
</cp:coreProperties>
</file>